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64" r:id="rId6"/>
    <p:sldId id="266" r:id="rId7"/>
    <p:sldId id="267" r:id="rId8"/>
    <p:sldId id="271" r:id="rId9"/>
    <p:sldId id="274" r:id="rId10"/>
    <p:sldId id="290" r:id="rId11"/>
    <p:sldId id="276" r:id="rId12"/>
    <p:sldId id="277" r:id="rId13"/>
    <p:sldId id="278" r:id="rId14"/>
    <p:sldId id="279" r:id="rId15"/>
    <p:sldId id="280" r:id="rId16"/>
    <p:sldId id="282" r:id="rId17"/>
    <p:sldId id="284" r:id="rId18"/>
    <p:sldId id="286" r:id="rId19"/>
    <p:sldId id="293" r:id="rId20"/>
    <p:sldId id="295" r:id="rId21"/>
    <p:sldId id="296" r:id="rId22"/>
    <p:sldId id="297" r:id="rId23"/>
    <p:sldId id="298" r:id="rId24"/>
    <p:sldId id="300" r:id="rId25"/>
    <p:sldId id="301" r:id="rId26"/>
    <p:sldId id="302" r:id="rId27"/>
    <p:sldId id="307" r:id="rId28"/>
    <p:sldId id="310" r:id="rId29"/>
    <p:sldId id="311" r:id="rId30"/>
    <p:sldId id="25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30"/>
    <p:penClr>
      <a:srgbClr val="FF0000"/>
    </p:penClr>
  </p:showPr>
  <p:clrMru>
    <a:srgbClr val="8FE2FF"/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56A86-FCBD-47F7-8E2C-FBD75720EF28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4DBBA-2539-47CB-A4D8-87D8D34A5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2115B-6185-4157-8FA1-DEBA5402582D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B8C8B-AA5C-4A1D-BFC7-AE550D502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C4D79-5B3C-4635-BB85-637ADB35A79B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F229C-3A88-4EDD-8DE5-6D34C998F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22044-A5A4-4742-A3D3-A7D6717F1312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15F69-9355-416C-95A5-C5803166B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1030A-5632-4BD1-8A91-89FD16827BDE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E4FFA-E090-41A2-8FED-47D5F0476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85F0F-D62C-4DE5-8AC6-80A187B27707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43E2D-4A32-46F8-AEA5-8AAF13E83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727C8-6E0F-45F5-8310-66DF425C0357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AAE6F-7CF0-4147-9407-FDA60A6AB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4DB25-6875-4B8D-AE74-810C4A0EC6ED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87C82-9A86-4B58-A054-8A667F2F8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9EF90-1AF4-4E67-9697-7420591B0F6A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CEBB0-91FC-4BB9-BC4B-ECEB1850F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7FC97-C40F-4115-9C7D-E82118347AB3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30544-865D-4AD5-9049-77B6F6C47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F6659-51F7-4900-8F9D-97A8927F3378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7656E-87EE-437F-B5A0-80C824697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F04D57-C75A-495D-93A2-272E8CCD8E37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0D8D73-52CD-44BC-B6E3-DD5D08A5D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 advTm="4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43805____\&#1048;&#1085;&#1090;&#1077;&#1088;&#1072;&#1082;&#1090;&#1080;&#1074;&#1085;&#1072;&#1103;%20&#1092;&#1080;&#1079;&#1084;&#1080;&#1085;&#1091;&#1090;&#1082;&#1072;%20&#1042;&#1077;&#1089;&#1077;&#1083;&#1086;&#1077;%20&#1073;&#1086;&#1083;&#1086;&#1090;&#1094;&#1077;\&#1079;&#1072;&#1088;&#1103;&#1076;&#1082;&#1072;%20&#1089;%20&#1083;&#1103;&#1075;&#1091;&#1096;&#1072;&#1090;&#1072;&#1084;&#1080;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irgif.com/ljagushki.ht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p3sort.com/" TargetMode="External"/><Relationship Id="rId5" Type="http://schemas.openxmlformats.org/officeDocument/2006/relationships/hyperlink" Target="http://www.nixaxa.ru/pictures/children-pictures.php" TargetMode="External"/><Relationship Id="rId4" Type="http://schemas.openxmlformats.org/officeDocument/2006/relationships/hyperlink" Target="http://www.softhram.ru/photoshop/frame/5421-Ramka_dlya_foto_Lyagushonok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stat17.privet.ru/lr/0a082c93ddb92d5d1f50f94d8fd8565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рядка с лягушатам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357938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971550" y="1196975"/>
            <a:ext cx="4929188" cy="2478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Интерактивная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40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«Весёлое болотце»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3300"/>
              </a:solidFill>
              <a:latin typeface="Segoe Script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s003.radikal.ru/i201/1207/ab/05f870aee56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82925"/>
            <a:ext cx="9144000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4143375"/>
            <a:ext cx="1309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3714750"/>
            <a:ext cx="13096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5000625"/>
            <a:ext cx="1309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4738" y="5214938"/>
            <a:ext cx="12509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52863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4429125"/>
            <a:ext cx="2243137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643313"/>
            <a:ext cx="210026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4000500"/>
            <a:ext cx="2386013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4286250"/>
            <a:ext cx="10890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4025" y="4214813"/>
            <a:ext cx="97155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0225" y="5286375"/>
            <a:ext cx="1093788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8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5176838"/>
            <a:ext cx="1004888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4786313"/>
            <a:ext cx="1290637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071938"/>
            <a:ext cx="206533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5072063"/>
            <a:ext cx="20415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4929188"/>
            <a:ext cx="221456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5072063"/>
            <a:ext cx="22987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3429000"/>
            <a:ext cx="212407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4857750"/>
            <a:ext cx="2497138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643438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4071938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4929188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5572125"/>
            <a:ext cx="809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4286250"/>
            <a:ext cx="809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2857500"/>
            <a:ext cx="809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3500438"/>
            <a:ext cx="2190750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3857625"/>
            <a:ext cx="23336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041775"/>
            <a:ext cx="20478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857625"/>
            <a:ext cx="175260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786313"/>
            <a:ext cx="1693863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4925" y="5000625"/>
            <a:ext cx="16938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4857750"/>
            <a:ext cx="1254125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3143250"/>
            <a:ext cx="18176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4429125"/>
            <a:ext cx="16097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8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214813"/>
            <a:ext cx="13954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Елена\Desktop\reptilii-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3786188"/>
            <a:ext cx="1689100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C:\Users\Елена\Desktop\reptilii-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6738" y="4429125"/>
            <a:ext cx="1755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5143500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C:\Users\Елена\Desktop\reptilii-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4943475"/>
            <a:ext cx="1755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3857625"/>
            <a:ext cx="23526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4000500"/>
            <a:ext cx="156210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4000500"/>
            <a:ext cx="15970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3463" y="3357563"/>
            <a:ext cx="14001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4429125"/>
            <a:ext cx="16002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3357563"/>
            <a:ext cx="17907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0" y="4500563"/>
            <a:ext cx="15367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7938" y="4643438"/>
            <a:ext cx="1600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4689475"/>
            <a:ext cx="1671638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357563"/>
            <a:ext cx="16002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4260850"/>
            <a:ext cx="16716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4572000"/>
            <a:ext cx="1430337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4929188"/>
            <a:ext cx="1430338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5500688"/>
            <a:ext cx="1430338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6550" y="4000500"/>
            <a:ext cx="18938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5357813"/>
            <a:ext cx="18938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3700" y="5214938"/>
            <a:ext cx="20034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072063"/>
            <a:ext cx="9810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5214938"/>
            <a:ext cx="90963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4572000"/>
            <a:ext cx="112395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4333875"/>
            <a:ext cx="2524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3857625"/>
            <a:ext cx="2524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3429000"/>
            <a:ext cx="20240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4714875"/>
            <a:ext cx="20240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5000625"/>
            <a:ext cx="20240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9563" y="4429125"/>
            <a:ext cx="2101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4714875"/>
            <a:ext cx="2101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Елена\Desktop\ляг 61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25" y="4757738"/>
            <a:ext cx="2401888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C:\Users\Елена\Desktop\ляг 61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4357688"/>
            <a:ext cx="2401887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Елена\Desktop\ляг 61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071813"/>
            <a:ext cx="33337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E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tat17.privet.ru/lr/0a082c93ddb92d5d1f50f94d8fd856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Прямоугольник 1"/>
          <p:cNvSpPr>
            <a:spLocks noChangeArrowheads="1"/>
          </p:cNvSpPr>
          <p:nvPr/>
        </p:nvSpPr>
        <p:spPr bwMode="auto">
          <a:xfrm>
            <a:off x="4500563" y="2357438"/>
            <a:ext cx="2143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3"/>
              </a:rPr>
              <a:t>http://mirgif.com/ljagushki.htm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012" name="Прямоугольник 9"/>
          <p:cNvSpPr>
            <a:spLocks noChangeArrowheads="1"/>
          </p:cNvSpPr>
          <p:nvPr/>
        </p:nvSpPr>
        <p:spPr bwMode="auto">
          <a:xfrm>
            <a:off x="1214438" y="2428875"/>
            <a:ext cx="2714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4"/>
              </a:rPr>
              <a:t>http://www.softhram.ru/photoshop/frame/5421-Ramka_dlya_foto_Lyagushonok.html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013" name="Прямоугольник 10"/>
          <p:cNvSpPr>
            <a:spLocks noChangeArrowheads="1"/>
          </p:cNvSpPr>
          <p:nvPr/>
        </p:nvSpPr>
        <p:spPr bwMode="auto">
          <a:xfrm>
            <a:off x="785813" y="1071563"/>
            <a:ext cx="328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5"/>
              </a:rPr>
              <a:t>http://www.nixaxa.ru/pictures/children-pictures.php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014" name="TextBox 12"/>
          <p:cNvSpPr txBox="1">
            <a:spLocks noChangeArrowheads="1"/>
          </p:cNvSpPr>
          <p:nvPr/>
        </p:nvSpPr>
        <p:spPr bwMode="auto">
          <a:xfrm>
            <a:off x="857250" y="1643063"/>
            <a:ext cx="3286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Рамка для фото «Лягушонок» - </a:t>
            </a:r>
          </a:p>
        </p:txBody>
      </p:sp>
      <p:sp>
        <p:nvSpPr>
          <p:cNvPr id="43015" name="TextBox 13"/>
          <p:cNvSpPr txBox="1">
            <a:spLocks noChangeArrowheads="1"/>
          </p:cNvSpPr>
          <p:nvPr/>
        </p:nvSpPr>
        <p:spPr bwMode="auto">
          <a:xfrm>
            <a:off x="642938" y="71437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Фон для  презентации - </a:t>
            </a:r>
          </a:p>
        </p:txBody>
      </p:sp>
      <p:sp>
        <p:nvSpPr>
          <p:cNvPr id="43016" name="TextBox 14"/>
          <p:cNvSpPr txBox="1">
            <a:spLocks noChangeArrowheads="1"/>
          </p:cNvSpPr>
          <p:nvPr/>
        </p:nvSpPr>
        <p:spPr bwMode="auto">
          <a:xfrm>
            <a:off x="4500563" y="11430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Картинки анимации лягушек и др. - </a:t>
            </a:r>
          </a:p>
        </p:txBody>
      </p:sp>
      <p:sp>
        <p:nvSpPr>
          <p:cNvPr id="43017" name="Прямоугольник 15"/>
          <p:cNvSpPr>
            <a:spLocks noChangeArrowheads="1"/>
          </p:cNvSpPr>
          <p:nvPr/>
        </p:nvSpPr>
        <p:spPr bwMode="auto">
          <a:xfrm>
            <a:off x="2643188" y="5214938"/>
            <a:ext cx="2028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6"/>
              </a:rPr>
              <a:t>www.mp3sort.com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018" name="TextBox 17"/>
          <p:cNvSpPr txBox="1">
            <a:spLocks noChangeArrowheads="1"/>
          </p:cNvSpPr>
          <p:nvPr/>
        </p:nvSpPr>
        <p:spPr bwMode="auto">
          <a:xfrm>
            <a:off x="2428875" y="4357688"/>
            <a:ext cx="2571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Музыкальное сопровождение - 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Елена\Desktop\reptilii-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300413"/>
            <a:ext cx="3757612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Documents and Settings\Admin\Мои документы\Мои рисунки\1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4108450"/>
            <a:ext cx="5214937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D:\картинки\звери\23л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929063"/>
            <a:ext cx="2593975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 descr="D:\картинки\звери\23л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3857625"/>
            <a:ext cx="2593975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4643438"/>
            <a:ext cx="237648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3500438"/>
            <a:ext cx="246221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3825" y="5076825"/>
            <a:ext cx="17811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4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429125"/>
            <a:ext cx="1719262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357688"/>
            <a:ext cx="2290763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5357813"/>
            <a:ext cx="152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357688"/>
            <a:ext cx="152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5572125"/>
            <a:ext cx="152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&amp;Acy;&amp;ncy;&amp;icy;&amp;mcy;&amp;acy;&amp;shcy;&amp;kcy;&amp;icy; &amp;ZHcy;&amp;icy;&amp;vcy;&amp;ocy;&amp;tcy;&amp;ncy;&amp;y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4143375"/>
            <a:ext cx="152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368</TotalTime>
  <Words>25</Words>
  <Application>Microsoft Office PowerPoint</Application>
  <PresentationFormat>Экран (4:3)</PresentationFormat>
  <Paragraphs>11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Calibri</vt:lpstr>
      <vt:lpstr>Arial</vt:lpstr>
      <vt:lpstr>Times New Roman</vt:lpstr>
      <vt:lpstr>Segoe Script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47</cp:revision>
  <dcterms:created xsi:type="dcterms:W3CDTF">2013-09-19T15:03:56Z</dcterms:created>
  <dcterms:modified xsi:type="dcterms:W3CDTF">2013-10-31T17:26:24Z</dcterms:modified>
</cp:coreProperties>
</file>